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293" r:id="rId13"/>
  </p:sldIdLst>
  <p:sldSz cx="9906000" cy="6858000" type="A4"/>
  <p:notesSz cx="6888163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660"/>
  </p:normalViewPr>
  <p:slideViewPr>
    <p:cSldViewPr>
      <p:cViewPr varScale="1">
        <p:scale>
          <a:sx n="89" d="100"/>
          <a:sy n="89" d="100"/>
        </p:scale>
        <p:origin x="102" y="300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/>
          <a:lstStyle>
            <a:lvl1pPr algn="r">
              <a:defRPr sz="1300"/>
            </a:lvl1pPr>
          </a:lstStyle>
          <a:p>
            <a:fld id="{070F07D3-7ACF-41F9-89FF-FF60FE0033C7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750888"/>
            <a:ext cx="54308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1" rIns="96620" bIns="4831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0" tIns="48311" rIns="96620" bIns="4831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9" y="9519055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 anchor="b"/>
          <a:lstStyle>
            <a:lvl1pPr algn="r">
              <a:defRPr sz="1300"/>
            </a:lvl1pPr>
          </a:lstStyle>
          <a:p>
            <a:fld id="{10D2BEF4-E053-46E5-9573-66073513D6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85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2023-01-03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마스터-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782" y="0"/>
            <a:ext cx="9900591" cy="68580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4762022" y="6512767"/>
            <a:ext cx="3825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30000"/>
              </a:lnSpc>
              <a:defRPr/>
            </a:pPr>
            <a:fld id="{FF98375C-2DE4-41E3-9F04-9E1C457C160A}" type="slidenum">
              <a:rPr lang="en-US" altLang="ko-KR" sz="1000" b="1">
                <a:solidFill>
                  <a:srgbClr val="000000"/>
                </a:solidFill>
                <a:latin typeface="Tahoma" pitchFamily="34" charset="0"/>
                <a:ea typeface="굴림" charset="-127"/>
              </a:rPr>
              <a:pPr algn="ctr">
                <a:lnSpc>
                  <a:spcPct val="130000"/>
                </a:lnSpc>
                <a:defRPr/>
              </a:pPr>
              <a:t>‹#›</a:t>
            </a:fld>
            <a:endParaRPr lang="en-US" altLang="ko-KR" sz="1000" b="1" dirty="0">
              <a:solidFill>
                <a:srgbClr val="000000"/>
              </a:solidFill>
              <a:latin typeface="Tahoma" pitchFamily="34" charset="0"/>
              <a:ea typeface="굴림" charset="-127"/>
            </a:endParaRPr>
          </a:p>
        </p:txBody>
      </p:sp>
      <p:pic>
        <p:nvPicPr>
          <p:cNvPr id="9" name="그림 2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2450" y="6589708"/>
            <a:ext cx="1928664" cy="2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128464" y="729555"/>
            <a:ext cx="9666324" cy="39518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 sz="1600" b="1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-1588" y="1588"/>
            <a:ext cx="9906001" cy="720725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 sz="16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6488831"/>
            <a:ext cx="9906000" cy="365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그림 2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2450" y="6546578"/>
            <a:ext cx="1928664" cy="2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endCxn id="11" idx="1"/>
          </p:cNvCxnSpPr>
          <p:nvPr/>
        </p:nvCxnSpPr>
        <p:spPr>
          <a:xfrm flipV="1">
            <a:off x="1352600" y="2994025"/>
            <a:ext cx="7125220" cy="635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 flipH="1">
            <a:off x="1352600" y="257175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7096" y="3020054"/>
            <a:ext cx="2568464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latin typeface="+mj-ea"/>
                <a:ea typeface="+mj-ea"/>
              </a:rPr>
              <a:t>Magic Auto</a:t>
            </a:r>
          </a:p>
        </p:txBody>
      </p:sp>
      <p:sp>
        <p:nvSpPr>
          <p:cNvPr id="10" name="TextBox 209"/>
          <p:cNvSpPr txBox="1">
            <a:spLocks noChangeArrowheads="1"/>
          </p:cNvSpPr>
          <p:nvPr/>
        </p:nvSpPr>
        <p:spPr bwMode="auto">
          <a:xfrm>
            <a:off x="6428773" y="2537246"/>
            <a:ext cx="194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latinLnBrk="1" hangingPunct="1">
              <a:defRPr/>
            </a:pP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(</a:t>
            </a:r>
            <a:r>
              <a:rPr lang="ko-KR" altLang="en-US" sz="2400" b="1" dirty="0">
                <a:latin typeface="+mj-ea"/>
                <a:ea typeface="+mj-ea"/>
                <a:cs typeface="뫼비우스 Regular"/>
              </a:rPr>
              <a:t>주</a:t>
            </a: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)</a:t>
            </a:r>
            <a:r>
              <a:rPr lang="ko-KR" altLang="en-US" sz="2400" b="1" dirty="0" err="1">
                <a:latin typeface="+mj-ea"/>
                <a:ea typeface="+mj-ea"/>
                <a:cs typeface="뫼비우스 Regular"/>
              </a:rPr>
              <a:t>메타씨티</a:t>
            </a:r>
            <a:endParaRPr lang="ko-KR" altLang="en-US" sz="2400" b="1" dirty="0">
              <a:latin typeface="+mj-ea"/>
              <a:ea typeface="+mj-ea"/>
              <a:cs typeface="뫼비우스 Regular"/>
            </a:endParaRPr>
          </a:p>
        </p:txBody>
      </p:sp>
      <p:sp>
        <p:nvSpPr>
          <p:cNvPr id="11" name="직사각형 10"/>
          <p:cNvSpPr/>
          <p:nvPr/>
        </p:nvSpPr>
        <p:spPr>
          <a:xfrm flipH="1">
            <a:off x="8406383" y="256540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75" y="2443163"/>
            <a:ext cx="3629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1"/>
          <p:cNvSpPr/>
          <p:nvPr/>
        </p:nvSpPr>
        <p:spPr>
          <a:xfrm>
            <a:off x="1569194" y="3143248"/>
            <a:ext cx="4026748" cy="57606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층간 인쇄 세팅 안내문</a:t>
            </a:r>
            <a:endParaRPr lang="en-US" altLang="ko-K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95A0314-262A-418F-94FF-3D6C6527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17" y="1309253"/>
            <a:ext cx="5760640" cy="5041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인쇄 옵션 설정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1200" dirty="0"/>
              <a:t>1. </a:t>
            </a:r>
            <a:r>
              <a:rPr lang="ko-KR" altLang="en-US" sz="1200" dirty="0"/>
              <a:t>추가설정</a:t>
            </a:r>
            <a:r>
              <a:rPr lang="en-US" altLang="ko-KR" sz="1200" dirty="0"/>
              <a:t>5 – </a:t>
            </a:r>
            <a:r>
              <a:rPr lang="ko-KR" altLang="en-US" sz="1200" dirty="0"/>
              <a:t>층간 인쇄사용 옵션 체크 </a:t>
            </a:r>
            <a:r>
              <a:rPr lang="en-US" altLang="ko-KR" sz="1200" dirty="0"/>
              <a:t>– </a:t>
            </a:r>
            <a:r>
              <a:rPr lang="ko-KR" altLang="en-US" sz="1200" dirty="0"/>
              <a:t>우측 하단 저장</a:t>
            </a:r>
            <a:endParaRPr lang="en-US" altLang="ko-KR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920552" y="4509120"/>
            <a:ext cx="2520280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68552" y="4257120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1D65039-FA29-428D-8D91-5ADCA641688C}"/>
              </a:ext>
            </a:extLst>
          </p:cNvPr>
          <p:cNvSpPr/>
          <p:nvPr/>
        </p:nvSpPr>
        <p:spPr>
          <a:xfrm>
            <a:off x="5097017" y="1844824"/>
            <a:ext cx="1260140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84F1EB-CBAF-472C-980D-2F8DEEFE93E7}"/>
              </a:ext>
            </a:extLst>
          </p:cNvPr>
          <p:cNvSpPr/>
          <p:nvPr/>
        </p:nvSpPr>
        <p:spPr>
          <a:xfrm>
            <a:off x="4592960" y="5733256"/>
            <a:ext cx="828092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4F4392C-2E39-45BE-A133-4FD46537C33C}"/>
              </a:ext>
            </a:extLst>
          </p:cNvPr>
          <p:cNvSpPr/>
          <p:nvPr/>
        </p:nvSpPr>
        <p:spPr>
          <a:xfrm>
            <a:off x="4370420" y="5481256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77AC681-B33A-4FB4-90B2-46B21ACDB870}"/>
              </a:ext>
            </a:extLst>
          </p:cNvPr>
          <p:cNvSpPr/>
          <p:nvPr/>
        </p:nvSpPr>
        <p:spPr>
          <a:xfrm>
            <a:off x="4808984" y="1660829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endCxn id="11" idx="1"/>
          </p:cNvCxnSpPr>
          <p:nvPr/>
        </p:nvCxnSpPr>
        <p:spPr>
          <a:xfrm flipV="1">
            <a:off x="1352600" y="2994025"/>
            <a:ext cx="7125220" cy="635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 flipH="1">
            <a:off x="1352600" y="257175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5475" y="3000375"/>
            <a:ext cx="2416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TOTAL BI SOLUTION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5320" y="3020054"/>
            <a:ext cx="2160240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err="1">
                <a:latin typeface="+mj-ea"/>
                <a:ea typeface="+mj-ea"/>
              </a:rPr>
              <a:t>MagicPOS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TextBox 209"/>
          <p:cNvSpPr txBox="1">
            <a:spLocks noChangeArrowheads="1"/>
          </p:cNvSpPr>
          <p:nvPr/>
        </p:nvSpPr>
        <p:spPr bwMode="auto">
          <a:xfrm>
            <a:off x="6428773" y="2537246"/>
            <a:ext cx="194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latinLnBrk="1" hangingPunct="1">
              <a:defRPr/>
            </a:pP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(</a:t>
            </a:r>
            <a:r>
              <a:rPr lang="ko-KR" altLang="en-US" sz="2400" b="1" dirty="0">
                <a:latin typeface="+mj-ea"/>
                <a:ea typeface="+mj-ea"/>
                <a:cs typeface="뫼비우스 Regular"/>
              </a:rPr>
              <a:t>주</a:t>
            </a: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)</a:t>
            </a:r>
            <a:r>
              <a:rPr lang="ko-KR" altLang="en-US" sz="2400" b="1" dirty="0" err="1">
                <a:latin typeface="+mj-ea"/>
                <a:ea typeface="+mj-ea"/>
                <a:cs typeface="뫼비우스 Regular"/>
              </a:rPr>
              <a:t>메타씨티</a:t>
            </a:r>
            <a:endParaRPr lang="ko-KR" altLang="en-US" sz="2400" b="1" dirty="0">
              <a:latin typeface="+mj-ea"/>
              <a:ea typeface="+mj-ea"/>
              <a:cs typeface="뫼비우스 Regular"/>
            </a:endParaRPr>
          </a:p>
        </p:txBody>
      </p:sp>
      <p:sp>
        <p:nvSpPr>
          <p:cNvPr id="11" name="직사각형 10"/>
          <p:cNvSpPr/>
          <p:nvPr/>
        </p:nvSpPr>
        <p:spPr>
          <a:xfrm flipH="1">
            <a:off x="8406383" y="256540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75" y="2443163"/>
            <a:ext cx="3629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96816" y="4149080"/>
            <a:ext cx="339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감사합니다</a:t>
            </a:r>
            <a:r>
              <a:rPr lang="en-US" altLang="ko-KR" sz="4800" dirty="0"/>
              <a:t>.</a:t>
            </a:r>
            <a:endParaRPr lang="ko-KR" alt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EB8D8E8-AE41-4D7E-BD3F-5C20C1298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753" y="3501008"/>
            <a:ext cx="3951221" cy="295858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F5C3D39-AD1D-477A-963A-9BD0E1216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94" y="1238458"/>
            <a:ext cx="3901201" cy="2924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테이블세팅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관리메뉴</a:t>
            </a:r>
            <a:r>
              <a:rPr lang="en-US" altLang="ko-KR" sz="1200" dirty="0"/>
              <a:t>-&gt;</a:t>
            </a:r>
            <a:r>
              <a:rPr lang="ko-KR" altLang="en-US" sz="1200" dirty="0" err="1"/>
              <a:t>좌석키설정</a:t>
            </a:r>
            <a:r>
              <a:rPr lang="ko-KR" altLang="en-US" sz="1200" dirty="0"/>
              <a:t> 선택</a:t>
            </a: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</p:txBody>
      </p:sp>
      <p:sp>
        <p:nvSpPr>
          <p:cNvPr id="10" name="타원 9"/>
          <p:cNvSpPr/>
          <p:nvPr/>
        </p:nvSpPr>
        <p:spPr>
          <a:xfrm>
            <a:off x="3099913" y="1496275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49072" y="4077073"/>
            <a:ext cx="576064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5075439" y="3911402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405933" y="1622275"/>
            <a:ext cx="792089" cy="3551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71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13DF250-E8D7-4F38-98EF-BAA07C42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8" y="1265577"/>
            <a:ext cx="3593455" cy="267926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7D868CD-207C-47B7-AB1C-770DE74A5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327" y="3728154"/>
            <a:ext cx="3593454" cy="2687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테이블세팅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층별 좌석을 활성화한 후 명칭을 지정해준다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활성화한 층별로 테이블을 배치한다</a:t>
            </a:r>
            <a:r>
              <a:rPr lang="en-US" altLang="ko-KR" sz="1200" dirty="0"/>
              <a:t>.(</a:t>
            </a:r>
            <a:r>
              <a:rPr lang="ko-KR" altLang="en-US" sz="1200" dirty="0"/>
              <a:t>예</a:t>
            </a:r>
            <a:r>
              <a:rPr lang="en-US" altLang="ko-KR" sz="1200" dirty="0"/>
              <a:t>-</a:t>
            </a:r>
            <a:r>
              <a:rPr lang="ko-KR" altLang="en-US" sz="1200" dirty="0"/>
              <a:t>테라스</a:t>
            </a:r>
            <a:r>
              <a:rPr lang="en-US" altLang="ko-KR" sz="1200" dirty="0"/>
              <a:t>/</a:t>
            </a:r>
            <a:r>
              <a:rPr lang="ko-KR" altLang="en-US" sz="1200" dirty="0"/>
              <a:t>홀</a:t>
            </a:r>
            <a:r>
              <a:rPr lang="en-US" altLang="ko-KR" sz="1200" dirty="0"/>
              <a:t>/3</a:t>
            </a:r>
            <a:r>
              <a:rPr lang="ko-KR" altLang="en-US" sz="1200" dirty="0"/>
              <a:t>층</a:t>
            </a:r>
            <a:r>
              <a:rPr lang="en-US" altLang="ko-KR" sz="1200" dirty="0"/>
              <a:t>/4</a:t>
            </a:r>
            <a:r>
              <a:rPr lang="ko-KR" altLang="en-US" sz="1200" dirty="0"/>
              <a:t>층</a:t>
            </a:r>
            <a:r>
              <a:rPr lang="en-US" altLang="ko-KR" sz="1200" dirty="0"/>
              <a:t>)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endParaRPr lang="en-US" altLang="ko-KR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2072680" y="3573016"/>
            <a:ext cx="1096188" cy="2816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338052" y="3608798"/>
            <a:ext cx="3125985" cy="291654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820680" y="3356798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502430" y="3382759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35F08B-2779-48D4-9E9B-02F03BD6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02" y="3662794"/>
            <a:ext cx="3646410" cy="272853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F2A0540-8E69-4BF8-86DA-03D966619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8" y="1268760"/>
            <a:ext cx="3564855" cy="2664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주방프린터 등록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1200" dirty="0"/>
              <a:t>1. </a:t>
            </a:r>
            <a:r>
              <a:rPr lang="ko-KR" altLang="en-US" sz="1200" dirty="0"/>
              <a:t>관리메뉴 </a:t>
            </a:r>
            <a:r>
              <a:rPr lang="en-US" altLang="ko-KR" sz="1200" dirty="0"/>
              <a:t>– </a:t>
            </a:r>
            <a:r>
              <a:rPr lang="ko-KR" altLang="en-US" sz="1200" dirty="0"/>
              <a:t>주변기기설정 선택</a:t>
            </a:r>
            <a:endParaRPr lang="en-US" altLang="ko-KR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3080793" y="1556792"/>
            <a:ext cx="79208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385049" y="5085185"/>
            <a:ext cx="576064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780340" y="1430792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133049" y="4901060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1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215975D-858C-4AA6-8E52-225B63819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034" y="3645024"/>
            <a:ext cx="3757964" cy="280742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6F99F35-7F90-4FC0-9274-3482A6D9A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1" y="1153645"/>
            <a:ext cx="3737807" cy="2795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주방프린터 등록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1200" dirty="0"/>
              <a:t>1. </a:t>
            </a:r>
            <a:r>
              <a:rPr lang="ko-KR" altLang="en-US" sz="1200" dirty="0"/>
              <a:t>주방프린터를 등록하기 위해 좌측 하단의 추가를 선택하면 </a:t>
            </a:r>
            <a:r>
              <a:rPr lang="ko-KR" altLang="en-US" sz="1200" dirty="0" err="1"/>
              <a:t>주변기기세팅</a:t>
            </a:r>
            <a:r>
              <a:rPr lang="ko-KR" altLang="en-US" sz="1200" dirty="0"/>
              <a:t> 화면이 나온다</a:t>
            </a:r>
            <a:endParaRPr lang="en-US" altLang="ko-KR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743563" y="3501008"/>
            <a:ext cx="393014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136577" y="3303000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9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4419244-A996-4BA1-8063-94450CB83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4" y="1234480"/>
            <a:ext cx="3769221" cy="2780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주방프린터 등록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err="1"/>
              <a:t>연결되어있는</a:t>
            </a:r>
            <a:r>
              <a:rPr lang="ko-KR" altLang="en-US" sz="1200" dirty="0"/>
              <a:t> 주방 프린터 정보를 입력한다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출력을 </a:t>
            </a:r>
            <a:r>
              <a:rPr lang="en-US" altLang="ko-KR" sz="1200" dirty="0"/>
              <a:t>‘</a:t>
            </a:r>
            <a:r>
              <a:rPr lang="ko-KR" altLang="en-US" sz="1200" dirty="0"/>
              <a:t>주방</a:t>
            </a:r>
            <a:r>
              <a:rPr lang="en-US" altLang="ko-KR" sz="1200" dirty="0"/>
              <a:t>’</a:t>
            </a:r>
            <a:r>
              <a:rPr lang="ko-KR" altLang="en-US" sz="1200" dirty="0"/>
              <a:t>을 선택하면 저장 버튼 좌측에 층간 인쇄 사용 설정이 노출된다</a:t>
            </a:r>
            <a:endParaRPr lang="en-US" altLang="ko-KR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416496" y="1821784"/>
            <a:ext cx="3168352" cy="16072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571750" y="1572229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DDC38AD-81BD-49DB-A365-E37476AAF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545" y="3820801"/>
            <a:ext cx="3686695" cy="271841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93238A4-6F1C-45D9-8967-ADC7CAC1DD8A}"/>
              </a:ext>
            </a:extLst>
          </p:cNvPr>
          <p:cNvSpPr/>
          <p:nvPr/>
        </p:nvSpPr>
        <p:spPr>
          <a:xfrm>
            <a:off x="3843273" y="5229200"/>
            <a:ext cx="1325751" cy="3538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3571750" y="5103200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9D55F8D-D1C7-4426-A071-9AB4E9639841}"/>
              </a:ext>
            </a:extLst>
          </p:cNvPr>
          <p:cNvSpPr/>
          <p:nvPr/>
        </p:nvSpPr>
        <p:spPr>
          <a:xfrm>
            <a:off x="4808984" y="6026948"/>
            <a:ext cx="893703" cy="3538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73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5C0C383-607A-4900-99E6-77353DB7A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177984"/>
            <a:ext cx="6503598" cy="5294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주방프린터 등록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층간 인쇄 사용 체크박스를 선택한 후 하단 선택지를 클릭하면 미리 </a:t>
            </a:r>
            <a:r>
              <a:rPr lang="ko-KR" altLang="en-US" sz="1200" dirty="0" err="1"/>
              <a:t>설정해놓은</a:t>
            </a:r>
            <a:r>
              <a:rPr lang="ko-KR" altLang="en-US" sz="1200" dirty="0"/>
              <a:t> 테이블 층별 명칭이 확인된다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원하는 층을 선택하면 해당 층에 세팅해 놓은 좌석에서 상품 주문 시 주방용지가 출력된다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지정해 놓은 층 외에 다른 층에서 주문 시에는 동작 안함</a:t>
            </a: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기존 층별 인쇄는 </a:t>
            </a:r>
            <a:r>
              <a:rPr lang="ko-KR" altLang="en-US" sz="1200" dirty="0" err="1"/>
              <a:t>포스넘버</a:t>
            </a:r>
            <a:r>
              <a:rPr lang="en-US" altLang="ko-KR" sz="1200" dirty="0"/>
              <a:t>(</a:t>
            </a:r>
            <a:r>
              <a:rPr lang="ko-KR" altLang="en-US" sz="1200" dirty="0"/>
              <a:t>메인</a:t>
            </a:r>
            <a:r>
              <a:rPr lang="en-US" altLang="ko-KR" sz="1200" dirty="0"/>
              <a:t>/</a:t>
            </a:r>
            <a:r>
              <a:rPr lang="ko-KR" altLang="en-US" sz="1200" dirty="0"/>
              <a:t>오더</a:t>
            </a:r>
            <a:r>
              <a:rPr lang="en-US" altLang="ko-KR" sz="1200" dirty="0"/>
              <a:t>) </a:t>
            </a:r>
            <a:r>
              <a:rPr lang="ko-KR" altLang="en-US" sz="1200" dirty="0"/>
              <a:t>기준으로 출력되고 해당기능은 설정된 층에 테이블에서만 상품 주문 시 출력된다</a:t>
            </a:r>
            <a:r>
              <a:rPr lang="en-US" altLang="ko-KR" sz="1200" dirty="0"/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941072" y="5013176"/>
            <a:ext cx="1291848" cy="14589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630938" y="4761176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6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35F08B-2779-48D4-9E9B-02F03BD6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02" y="3662794"/>
            <a:ext cx="3646410" cy="272853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F2A0540-8E69-4BF8-86DA-03D966619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8" y="1268760"/>
            <a:ext cx="3564855" cy="2664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인쇄 옵션 설정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1200" dirty="0"/>
              <a:t>1. </a:t>
            </a:r>
            <a:r>
              <a:rPr lang="ko-KR" altLang="en-US" sz="1200" dirty="0"/>
              <a:t>관리메뉴 </a:t>
            </a:r>
            <a:r>
              <a:rPr lang="en-US" altLang="ko-KR" sz="1200" dirty="0"/>
              <a:t>– </a:t>
            </a:r>
            <a:r>
              <a:rPr lang="ko-KR" altLang="en-US" sz="1200" dirty="0"/>
              <a:t>옵션설정 선택</a:t>
            </a:r>
            <a:endParaRPr lang="en-US" altLang="ko-KR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3080793" y="1556792"/>
            <a:ext cx="79208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376936" y="5085185"/>
            <a:ext cx="576064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780340" y="1430792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133508" y="4901060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7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35F08B-2779-48D4-9E9B-02F03BD6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02" y="3662794"/>
            <a:ext cx="3646410" cy="272853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F2A0540-8E69-4BF8-86DA-03D966619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8" y="1268760"/>
            <a:ext cx="3564855" cy="2664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인쇄 옵션 설정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1200" dirty="0"/>
              <a:t>1. </a:t>
            </a:r>
            <a:r>
              <a:rPr lang="ko-KR" altLang="en-US" sz="1200" dirty="0"/>
              <a:t>관리메뉴 </a:t>
            </a:r>
            <a:r>
              <a:rPr lang="en-US" altLang="ko-KR" sz="1200" dirty="0"/>
              <a:t>– </a:t>
            </a:r>
            <a:r>
              <a:rPr lang="ko-KR" altLang="en-US" sz="1200" dirty="0"/>
              <a:t>옵션설정 선택</a:t>
            </a:r>
            <a:endParaRPr lang="en-US" altLang="ko-KR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3080793" y="1556792"/>
            <a:ext cx="79208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376936" y="5085185"/>
            <a:ext cx="576064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780340" y="1430792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133508" y="4901060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2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6832</TotalTime>
  <Words>225</Words>
  <Application>Microsoft Office PowerPoint</Application>
  <PresentationFormat>A4 용지(210x297mm)</PresentationFormat>
  <Paragraphs>59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pd01</dc:creator>
  <cp:lastModifiedBy>태원 정</cp:lastModifiedBy>
  <cp:revision>344</cp:revision>
  <cp:lastPrinted>2021-06-08T03:00:48Z</cp:lastPrinted>
  <dcterms:created xsi:type="dcterms:W3CDTF">2015-04-09T00:37:58Z</dcterms:created>
  <dcterms:modified xsi:type="dcterms:W3CDTF">2023-01-03T05:30:53Z</dcterms:modified>
</cp:coreProperties>
</file>